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73"/>
  </p:notesMasterIdLst>
  <p:sldIdLst>
    <p:sldId id="325" r:id="rId3"/>
    <p:sldId id="324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A7495-C8C4-4489-863B-8FAD018FD684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AF988-06D0-4135-9829-43DC86AA7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12D32-75B1-46F8-828F-DC2C43BA08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6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3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30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59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5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8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71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72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58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3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2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4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5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54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49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31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24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28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35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62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08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32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86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98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2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2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26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88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11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51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08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48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88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93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09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111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05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06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89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539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08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735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952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964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074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98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4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43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79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55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60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65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52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043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89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894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563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430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5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027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4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79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AF988-06D0-4135-9829-43DC86AA74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5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165576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8516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102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428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8144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760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984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452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47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4057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578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8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8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582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2CBE1C-4E43-465C-87B8-579789110D1B}" type="datetimeFigureOut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6/25/2022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49FA2-BD65-424F-B738-5E4A972465C6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9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159589" y="3003141"/>
            <a:ext cx="5124143" cy="1616332"/>
            <a:chOff x="1807268" y="2671915"/>
            <a:chExt cx="9109587" cy="2873477"/>
          </a:xfrm>
        </p:grpSpPr>
        <p:sp>
          <p:nvSpPr>
            <p:cNvPr id="8" name="Rectangle 7"/>
            <p:cNvSpPr/>
            <p:nvPr/>
          </p:nvSpPr>
          <p:spPr>
            <a:xfrm>
              <a:off x="1807268" y="2671915"/>
              <a:ext cx="9109587" cy="13199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Arial"/>
                </a:rPr>
                <a:t>Data Science and Machine Learning</a:t>
              </a:r>
            </a:p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Arial"/>
              </a:endParaRPr>
            </a:p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Arial"/>
                </a:rPr>
                <a:t>Module </a:t>
              </a:r>
              <a:r>
                <a:rPr kumimoji="0" lang="en-US" sz="135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Arial"/>
                </a:rPr>
                <a:t>Three: </a:t>
              </a:r>
              <a:r>
                <a:rPr kumimoji="0" lang="en-US" sz="1350" b="1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Arial"/>
                </a:rPr>
                <a:t>Data Transformation</a:t>
              </a:r>
              <a:endPara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33136" y="4257366"/>
              <a:ext cx="5909187" cy="12880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Arial"/>
                </a:rPr>
                <a:t>Trainer: </a:t>
              </a:r>
              <a:r>
                <a:rPr kumimoji="0" lang="en-US" sz="1350" b="1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Arial"/>
                </a:rPr>
                <a:t>Dr</a:t>
              </a: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Arial"/>
                </a:rPr>
                <a:t> Ayman  </a:t>
              </a:r>
              <a:r>
                <a:rPr kumimoji="0" lang="en-US" sz="1350" b="1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Arial"/>
                </a:rPr>
                <a:t>Rawshdeh</a:t>
              </a:r>
              <a:r>
                <a:rPr kumimoji="0" 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Arial"/>
                </a:rPr>
                <a:t>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61512" y="1616177"/>
            <a:ext cx="6306344" cy="1349633"/>
            <a:chOff x="388463" y="206200"/>
            <a:chExt cx="11211278" cy="2399348"/>
          </a:xfrm>
        </p:grpSpPr>
        <p:grpSp>
          <p:nvGrpSpPr>
            <p:cNvPr id="6" name="Group 5"/>
            <p:cNvGrpSpPr/>
            <p:nvPr/>
          </p:nvGrpSpPr>
          <p:grpSpPr>
            <a:xfrm>
              <a:off x="388463" y="206200"/>
              <a:ext cx="11211278" cy="1066892"/>
              <a:chOff x="388463" y="206200"/>
              <a:chExt cx="11211278" cy="10668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8128" y="284207"/>
                <a:ext cx="841613" cy="91087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463" y="309926"/>
                <a:ext cx="1725561" cy="9144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2361" y="206200"/>
                <a:ext cx="1426588" cy="1066892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1410929" y="1514167"/>
              <a:ext cx="9370142" cy="10913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JO" sz="157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  <a:sym typeface="Arial"/>
                </a:rPr>
                <a:t>البرنامج التدريبي لتطوير مهارات حديثي التخرج لتعزيز فرص العمل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329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6F1DF604-2F3F-41EC-BBA3-A5FC08A886EC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16256635" cy="9144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EA3215D-E6C3-4BE0-91E9-547C7C439EC8}"/>
                </a:ext>
              </a:extLst>
            </p:cNvPr>
            <p:cNvSpPr/>
            <p:nvPr/>
          </p:nvSpPr>
          <p:spPr>
            <a:xfrm>
              <a:off x="0" y="4445508"/>
              <a:ext cx="6801611" cy="4698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5FBD8FB-FF48-4DCE-9F64-54D8F6DAC5B7}"/>
                </a:ext>
              </a:extLst>
            </p:cNvPr>
            <p:cNvSpPr/>
            <p:nvPr/>
          </p:nvSpPr>
          <p:spPr>
            <a:xfrm>
              <a:off x="6801611" y="4424170"/>
              <a:ext cx="6801611" cy="47198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5E4C428-B66F-4A36-8B13-F44434C2DED6}"/>
                </a:ext>
              </a:extLst>
            </p:cNvPr>
            <p:cNvSpPr/>
            <p:nvPr/>
          </p:nvSpPr>
          <p:spPr>
            <a:xfrm>
              <a:off x="13603223" y="4445508"/>
              <a:ext cx="2653282" cy="46984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B769CD9-4686-40B4-9DCA-7FC72A190091}"/>
                </a:ext>
              </a:extLst>
            </p:cNvPr>
            <p:cNvSpPr/>
            <p:nvPr/>
          </p:nvSpPr>
          <p:spPr>
            <a:xfrm>
              <a:off x="0" y="146304"/>
              <a:ext cx="6801611" cy="4770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450B012-DD04-4B3A-94B8-90AF8914F9B2}"/>
                </a:ext>
              </a:extLst>
            </p:cNvPr>
            <p:cNvSpPr/>
            <p:nvPr/>
          </p:nvSpPr>
          <p:spPr>
            <a:xfrm>
              <a:off x="6801611" y="123444"/>
              <a:ext cx="6801611" cy="4770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7897582-20D6-4E66-AB5F-B2A4D2278CB1}"/>
                </a:ext>
              </a:extLst>
            </p:cNvPr>
            <p:cNvSpPr/>
            <p:nvPr/>
          </p:nvSpPr>
          <p:spPr>
            <a:xfrm>
              <a:off x="13603223" y="146304"/>
              <a:ext cx="2653282" cy="47701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B81EAED-0907-44A1-8344-69649C4FC916}"/>
                </a:ext>
              </a:extLst>
            </p:cNvPr>
            <p:cNvSpPr/>
            <p:nvPr/>
          </p:nvSpPr>
          <p:spPr>
            <a:xfrm>
              <a:off x="0" y="0"/>
              <a:ext cx="1524000" cy="146685"/>
            </a:xfrm>
            <a:custGeom>
              <a:avLst/>
              <a:gdLst/>
              <a:ahLst/>
              <a:cxnLst/>
              <a:rect l="l" t="t" r="r" b="b"/>
              <a:pathLst>
                <a:path w="1524000" h="146685">
                  <a:moveTo>
                    <a:pt x="0" y="146303"/>
                  </a:moveTo>
                  <a:lnTo>
                    <a:pt x="1524000" y="146303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CBFADFC-38BB-4C52-AE53-57917C46CCFC}"/>
                </a:ext>
              </a:extLst>
            </p:cNvPr>
            <p:cNvSpPr/>
            <p:nvPr/>
          </p:nvSpPr>
          <p:spPr>
            <a:xfrm>
              <a:off x="1524000" y="0"/>
              <a:ext cx="7394575" cy="146685"/>
            </a:xfrm>
            <a:custGeom>
              <a:avLst/>
              <a:gdLst/>
              <a:ahLst/>
              <a:cxnLst/>
              <a:rect l="l" t="t" r="r" b="b"/>
              <a:pathLst>
                <a:path w="7394575" h="146685">
                  <a:moveTo>
                    <a:pt x="0" y="146303"/>
                  </a:moveTo>
                  <a:lnTo>
                    <a:pt x="7394448" y="146303"/>
                  </a:lnTo>
                  <a:lnTo>
                    <a:pt x="7394448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36FAA656-5D47-49A7-843D-34C53E8EC4BF}"/>
                </a:ext>
              </a:extLst>
            </p:cNvPr>
            <p:cNvSpPr/>
            <p:nvPr/>
          </p:nvSpPr>
          <p:spPr>
            <a:xfrm>
              <a:off x="8918447" y="0"/>
              <a:ext cx="1461770" cy="146685"/>
            </a:xfrm>
            <a:custGeom>
              <a:avLst/>
              <a:gdLst/>
              <a:ahLst/>
              <a:cxnLst/>
              <a:rect l="l" t="t" r="r" b="b"/>
              <a:pathLst>
                <a:path w="1461770" h="146685">
                  <a:moveTo>
                    <a:pt x="0" y="146303"/>
                  </a:moveTo>
                  <a:lnTo>
                    <a:pt x="1461516" y="146303"/>
                  </a:lnTo>
                  <a:lnTo>
                    <a:pt x="1461516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630DD54-E29E-4A1B-9651-A456DC8C21FC}"/>
                </a:ext>
              </a:extLst>
            </p:cNvPr>
            <p:cNvSpPr/>
            <p:nvPr/>
          </p:nvSpPr>
          <p:spPr>
            <a:xfrm>
              <a:off x="10379964" y="0"/>
              <a:ext cx="489584" cy="146685"/>
            </a:xfrm>
            <a:custGeom>
              <a:avLst/>
              <a:gdLst/>
              <a:ahLst/>
              <a:cxnLst/>
              <a:rect l="l" t="t" r="r" b="b"/>
              <a:pathLst>
                <a:path w="489584" h="146685">
                  <a:moveTo>
                    <a:pt x="0" y="146303"/>
                  </a:moveTo>
                  <a:lnTo>
                    <a:pt x="489203" y="146303"/>
                  </a:lnTo>
                  <a:lnTo>
                    <a:pt x="489203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C3C1665-9016-4CBD-812A-B90574D7CFF8}"/>
                </a:ext>
              </a:extLst>
            </p:cNvPr>
            <p:cNvSpPr/>
            <p:nvPr/>
          </p:nvSpPr>
          <p:spPr>
            <a:xfrm>
              <a:off x="10869168" y="0"/>
              <a:ext cx="173990" cy="146685"/>
            </a:xfrm>
            <a:custGeom>
              <a:avLst/>
              <a:gdLst/>
              <a:ahLst/>
              <a:cxnLst/>
              <a:rect l="l" t="t" r="r" b="b"/>
              <a:pathLst>
                <a:path w="173990" h="146685">
                  <a:moveTo>
                    <a:pt x="0" y="146303"/>
                  </a:moveTo>
                  <a:lnTo>
                    <a:pt x="173735" y="146303"/>
                  </a:lnTo>
                  <a:lnTo>
                    <a:pt x="173735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1743BD07-8E84-4EC3-B576-915F55F7D598}"/>
                </a:ext>
              </a:extLst>
            </p:cNvPr>
            <p:cNvSpPr/>
            <p:nvPr/>
          </p:nvSpPr>
          <p:spPr>
            <a:xfrm>
              <a:off x="11042904" y="0"/>
              <a:ext cx="1737360" cy="146685"/>
            </a:xfrm>
            <a:custGeom>
              <a:avLst/>
              <a:gdLst/>
              <a:ahLst/>
              <a:cxnLst/>
              <a:rect l="l" t="t" r="r" b="b"/>
              <a:pathLst>
                <a:path w="1737359" h="146685">
                  <a:moveTo>
                    <a:pt x="0" y="146303"/>
                  </a:moveTo>
                  <a:lnTo>
                    <a:pt x="1737359" y="146303"/>
                  </a:lnTo>
                  <a:lnTo>
                    <a:pt x="1737359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B06AA97-2902-404A-840B-5F6596BF09CF}"/>
                </a:ext>
              </a:extLst>
            </p:cNvPr>
            <p:cNvSpPr/>
            <p:nvPr/>
          </p:nvSpPr>
          <p:spPr>
            <a:xfrm>
              <a:off x="12780264" y="0"/>
              <a:ext cx="3476625" cy="146685"/>
            </a:xfrm>
            <a:custGeom>
              <a:avLst/>
              <a:gdLst/>
              <a:ahLst/>
              <a:cxnLst/>
              <a:rect l="l" t="t" r="r" b="b"/>
              <a:pathLst>
                <a:path w="3476625" h="146685">
                  <a:moveTo>
                    <a:pt x="0" y="146303"/>
                  </a:moveTo>
                  <a:lnTo>
                    <a:pt x="3476244" y="146303"/>
                  </a:lnTo>
                  <a:lnTo>
                    <a:pt x="3476244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73D51F8-547E-456D-A16D-C125D3765D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66073"/>
            <a:ext cx="9144000" cy="10962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4D9617-383C-4F84-8217-7EDD13B9B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6017"/>
            <a:ext cx="9144000" cy="1096211"/>
          </a:xfrm>
          <a:prstGeom prst="rect">
            <a:avLst/>
          </a:prstGeom>
        </p:spPr>
      </p:pic>
      <p:sp>
        <p:nvSpPr>
          <p:cNvPr id="17" name="object 25">
            <a:extLst>
              <a:ext uri="{FF2B5EF4-FFF2-40B4-BE49-F238E27FC236}">
                <a16:creationId xmlns:a16="http://schemas.microsoft.com/office/drawing/2014/main" id="{5F418153-7F7E-4DED-8735-8ED293446B12}"/>
              </a:ext>
            </a:extLst>
          </p:cNvPr>
          <p:cNvSpPr txBox="1"/>
          <p:nvPr/>
        </p:nvSpPr>
        <p:spPr>
          <a:xfrm>
            <a:off x="379363" y="3398390"/>
            <a:ext cx="564022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lang="en-US" sz="2100" spc="-11">
                <a:solidFill>
                  <a:srgbClr val="3E3E3E"/>
                </a:solidFill>
                <a:latin typeface="Noto Sans"/>
                <a:cs typeface="Noto Sans"/>
              </a:rPr>
              <a:t>Module</a:t>
            </a:r>
            <a:r>
              <a:rPr sz="2100" spc="-11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lang="en-US" sz="2100" spc="-11" smtClean="0">
                <a:solidFill>
                  <a:srgbClr val="3E3E3E"/>
                </a:solidFill>
                <a:latin typeface="Noto Sans"/>
                <a:cs typeface="Noto Sans"/>
              </a:rPr>
              <a:t>3</a:t>
            </a:r>
            <a:r>
              <a:rPr sz="2100" spc="-4" smtClean="0">
                <a:solidFill>
                  <a:srgbClr val="3E3E3E"/>
                </a:solidFill>
                <a:latin typeface="Noto Sans"/>
                <a:cs typeface="Noto Sans"/>
              </a:rPr>
              <a:t>— </a:t>
            </a:r>
            <a:r>
              <a:rPr lang="en-US" sz="2100" spc="-23" dirty="0">
                <a:solidFill>
                  <a:srgbClr val="3E3E3E"/>
                </a:solidFill>
                <a:latin typeface="Noto Sans"/>
                <a:cs typeface="Noto Sans"/>
              </a:rPr>
              <a:t>Data Transformation</a:t>
            </a:r>
            <a:endParaRPr sz="2100" dirty="0">
              <a:latin typeface="Noto Sans"/>
              <a:cs typeface="Noto Sans"/>
            </a:endParaRPr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3987C848-461A-4641-AA28-83FCF0A0C093}"/>
              </a:ext>
            </a:extLst>
          </p:cNvPr>
          <p:cNvSpPr txBox="1"/>
          <p:nvPr/>
        </p:nvSpPr>
        <p:spPr>
          <a:xfrm>
            <a:off x="379362" y="2754803"/>
            <a:ext cx="5459139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b="1" spc="-4" dirty="0">
                <a:solidFill>
                  <a:srgbClr val="252525"/>
                </a:solidFill>
                <a:latin typeface="Noto Sans"/>
                <a:cs typeface="Noto Sans"/>
              </a:rPr>
              <a:t>Data </a:t>
            </a:r>
            <a:r>
              <a:rPr sz="2400" b="1" dirty="0">
                <a:solidFill>
                  <a:srgbClr val="252525"/>
                </a:solidFill>
                <a:latin typeface="Noto Sans"/>
                <a:cs typeface="Noto Sans"/>
              </a:rPr>
              <a:t>Science </a:t>
            </a:r>
            <a:r>
              <a:rPr lang="en-US" sz="2400" b="1" dirty="0">
                <a:solidFill>
                  <a:srgbClr val="252525"/>
                </a:solidFill>
                <a:latin typeface="Noto Sans"/>
                <a:cs typeface="Noto Sans"/>
              </a:rPr>
              <a:t>and Machine Learning </a:t>
            </a:r>
            <a:r>
              <a:rPr sz="2400" b="1" dirty="0">
                <a:solidFill>
                  <a:srgbClr val="252525"/>
                </a:solidFill>
                <a:latin typeface="Noto Sans"/>
                <a:cs typeface="Noto Sans"/>
              </a:rPr>
              <a:t>with</a:t>
            </a:r>
            <a:r>
              <a:rPr sz="2400" b="1" spc="-41" dirty="0">
                <a:solidFill>
                  <a:srgbClr val="252525"/>
                </a:solidFill>
                <a:latin typeface="Noto Sans"/>
                <a:cs typeface="Noto Sans"/>
              </a:rPr>
              <a:t> </a:t>
            </a:r>
            <a:r>
              <a:rPr sz="2400" b="1" dirty="0">
                <a:solidFill>
                  <a:srgbClr val="252525"/>
                </a:solidFill>
                <a:latin typeface="Noto Sans"/>
                <a:cs typeface="Noto Sans"/>
              </a:rPr>
              <a:t>R</a:t>
            </a:r>
            <a:endParaRPr sz="2400" dirty="0">
              <a:latin typeface="Noto Sans"/>
              <a:cs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8663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4" y="771240"/>
            <a:ext cx="904846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105</Words>
  <Application>Microsoft Office PowerPoint</Application>
  <PresentationFormat>On-screen Show (4:3)</PresentationFormat>
  <Paragraphs>76</Paragraphs>
  <Slides>70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Noto Sans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yucc</cp:lastModifiedBy>
  <cp:revision>5</cp:revision>
  <dcterms:created xsi:type="dcterms:W3CDTF">2019-04-13T05:08:20Z</dcterms:created>
  <dcterms:modified xsi:type="dcterms:W3CDTF">2022-06-25T07:44:45Z</dcterms:modified>
  <cp:category/>
</cp:coreProperties>
</file>